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68" r:id="rId4"/>
    <p:sldId id="269" r:id="rId5"/>
    <p:sldId id="270" r:id="rId6"/>
    <p:sldId id="272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FB2A6-68D6-4199-A9C0-424687F28C75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5181-1DC3-4817-9AC9-B0178838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7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91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295400"/>
            <a:ext cx="8229600" cy="205740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B4CF9C-55F4-4FFE-BD8D-163EF165F112}" type="datetime1">
              <a:rPr lang="en-US" smtClean="0"/>
              <a:t>6/3/2014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429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556C-2595-4E56-A717-316D8EFEAEE5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0A5D-7968-4289-B148-46667062E381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95A4D2-F510-48C2-95A3-ABA551F27ED8}" type="datetime1">
              <a:rPr lang="en-US" smtClean="0"/>
              <a:t>6/3/2014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0982-9BD1-41A4-898E-2DE3EFDAD62B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F621-4695-46C1-8607-7F4A48817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0ADF50-10D7-42AC-AB89-4CCBF61CB015}" type="datetime1">
              <a:rPr lang="en-US" smtClean="0"/>
              <a:t>6/3/2014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165E67-DA18-45D0-8E9E-6B8ACAE456BC}" type="datetime1">
              <a:rPr lang="en-US" smtClean="0"/>
              <a:t>6/3/2014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F7254F-48EC-4278-B0A8-D3E98656B758}" type="datetime1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D2C74D-DD70-47EE-8C13-D0349F90F129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659C-7A1E-4BA8-A357-D19EE208B1A5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4503-3AD9-4F80-9E80-DDFEFC8BB6B0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D0017-6054-459D-AE5C-191A18401D8C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6" r:id="rId3"/>
    <p:sldLayoutId id="2147483673" r:id="rId4"/>
    <p:sldLayoutId id="2147483674" r:id="rId5"/>
    <p:sldLayoutId id="2147483675" r:id="rId6"/>
    <p:sldLayoutId id="214748367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1676400"/>
          </a:xfrm>
        </p:spPr>
        <p:txBody>
          <a:bodyPr/>
          <a:lstStyle/>
          <a:p>
            <a:r>
              <a:rPr lang="en-US" sz="4000" dirty="0" smtClean="0"/>
              <a:t>Discussant Slide Template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38100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Susan Godlonton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AGRODEP AIEN III Workshop</a:t>
            </a:r>
          </a:p>
          <a:p>
            <a:pPr algn="ctr"/>
            <a:r>
              <a:rPr lang="en-US" dirty="0" smtClean="0"/>
              <a:t>Dakar, Senegal</a:t>
            </a:r>
          </a:p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June, 2014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state or restate the research question</a:t>
            </a:r>
          </a:p>
          <a:p>
            <a:endParaRPr lang="en-US" dirty="0"/>
          </a:p>
          <a:p>
            <a:r>
              <a:rPr lang="en-US" dirty="0" smtClean="0"/>
              <a:t>2-3 short points about why the question being asked is important/why we care about the answer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0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identification strategy (i.e. what is the method being used)</a:t>
            </a:r>
          </a:p>
          <a:p>
            <a:r>
              <a:rPr lang="en-US" dirty="0" smtClean="0"/>
              <a:t>What assumptions are (</a:t>
            </a:r>
            <a:r>
              <a:rPr lang="en-US" dirty="0"/>
              <a:t>implicitly/explicitly</a:t>
            </a:r>
            <a:r>
              <a:rPr lang="en-US" dirty="0" smtClean="0"/>
              <a:t>) being made in this choice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Strategy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4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author defend the assumptions</a:t>
            </a:r>
          </a:p>
          <a:p>
            <a:r>
              <a:rPr lang="en-US" dirty="0" smtClean="0"/>
              <a:t>Why do or do not the assumptions make sense?</a:t>
            </a:r>
          </a:p>
          <a:p>
            <a:r>
              <a:rPr lang="en-US" dirty="0" smtClean="0"/>
              <a:t>How else could the author test the assumptions?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Strategy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robustness </a:t>
            </a:r>
            <a:r>
              <a:rPr lang="en-US" dirty="0" smtClean="0"/>
              <a:t>checks could the author do?</a:t>
            </a:r>
          </a:p>
          <a:p>
            <a:r>
              <a:rPr lang="en-US" dirty="0" smtClean="0"/>
              <a:t>What placebo </a:t>
            </a:r>
            <a:r>
              <a:rPr lang="en-US" dirty="0"/>
              <a:t>tests could the author run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an alternative, more credible identification strategy to answer the question?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Why is it preferable?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Strategy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coefficients correctly interpreted?</a:t>
            </a:r>
          </a:p>
          <a:p>
            <a:pPr lvl="1"/>
            <a:r>
              <a:rPr lang="en-US" dirty="0" smtClean="0"/>
              <a:t>If not, how should they be interpreted? Why.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results included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96446"/>
      </p:ext>
    </p:extLst>
  </p:cSld>
  <p:clrMapOvr>
    <a:masterClrMapping/>
  </p:clrMapOvr>
</p:sld>
</file>

<file path=ppt/theme/theme1.xml><?xml version="1.0" encoding="utf-8"?>
<a:theme xmlns:a="http://schemas.openxmlformats.org/drawingml/2006/main" name="Bea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Beamer</Template>
  <TotalTime>22766</TotalTime>
  <Words>146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Beamer</vt:lpstr>
      <vt:lpstr>Discussant Slide Template</vt:lpstr>
      <vt:lpstr>Research Question</vt:lpstr>
      <vt:lpstr>Identification Strategy</vt:lpstr>
      <vt:lpstr>Identification Strategy</vt:lpstr>
      <vt:lpstr>Identification Strategy</vt:lpstr>
      <vt:lpstr>If results included</vt:lpstr>
    </vt:vector>
  </TitlesOfParts>
  <Company>IFPRI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Provider Choice</dc:title>
  <dc:creator>Godlonton, Susan (IFPRI)</dc:creator>
  <cp:lastModifiedBy>Godlonton, Susan (IFPRI)</cp:lastModifiedBy>
  <cp:revision>92</cp:revision>
  <cp:lastPrinted>2014-05-22T15:09:36Z</cp:lastPrinted>
  <dcterms:created xsi:type="dcterms:W3CDTF">2014-05-06T17:20:54Z</dcterms:created>
  <dcterms:modified xsi:type="dcterms:W3CDTF">2014-06-04T08:17:42Z</dcterms:modified>
</cp:coreProperties>
</file>