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68" r:id="rId4"/>
    <p:sldId id="269" r:id="rId5"/>
    <p:sldId id="270" r:id="rId6"/>
    <p:sldId id="272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FB2A6-68D6-4199-A9C0-424687F28C75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5181-1DC3-4817-9AC9-B0178838F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67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4DB847-A7C6-423F-B771-46A6092732E3}" type="datetimeFigureOut">
              <a:rPr lang="en-US"/>
              <a:pPr>
                <a:defRPr/>
              </a:pPr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FC56A9-71FA-49A8-A49B-73E0C4B6E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91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295400"/>
            <a:ext cx="8229600" cy="2057400"/>
          </a:xfrm>
          <a:prstGeom prst="roundRect">
            <a:avLst/>
          </a:prstGeom>
          <a:solidFill>
            <a:srgbClr val="3333B2"/>
          </a:solidFill>
          <a:ln>
            <a:solidFill>
              <a:srgbClr val="3333B2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838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67000"/>
            <a:ext cx="6400800" cy="533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B4CF9C-55F4-4FFE-BD8D-163EF165F112}" type="datetime1">
              <a:rPr lang="en-US" smtClean="0"/>
              <a:t>6/3/2014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4290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6CB4F1-E69D-4458-B775-B121381A0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9556C-2595-4E56-A717-316D8EFEAEE5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EA575-3527-424C-A005-428A5216F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90A5D-7968-4289-B148-46667062E381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EB02-20BD-4C4F-B59A-1CA3F89D9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95A4D2-F510-48C2-95A3-ABA551F27ED8}" type="datetime1">
              <a:rPr lang="en-US" smtClean="0"/>
              <a:t>6/3/2014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C7FEBF-A170-470C-A369-F0D066FB5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90982-9BD1-41A4-898E-2DE3EFDAD62B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F621-4695-46C1-8607-7F4A48817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0ADF50-10D7-42AC-AB89-4CCBF61CB015}" type="datetime1">
              <a:rPr lang="en-US" smtClean="0"/>
              <a:t>6/3/2014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58546F-1E4E-426D-9940-5EB4B4A74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bg1"/>
                </a:solidFill>
                <a:latin typeface="+mn-lt"/>
                <a:cs typeface="+mn-cs"/>
              </a:rPr>
              <a:t>Vu Pham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165E67-DA18-45D0-8E9E-6B8ACAE456BC}" type="datetime1">
              <a:rPr lang="en-US" smtClean="0"/>
              <a:t>6/3/2014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25B14B-C98E-4C14-96E7-18DD3A29C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F7254F-48EC-4278-B0A8-D3E98656B758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F8ABFDA-DAF0-4496-8136-3108F5781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D2C74D-DD70-47EE-8C13-D0349F90F129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C05FB1-C35B-4870-BC50-C1BF2D042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659C-7A1E-4BA8-A357-D19EE208B1A5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A947-F0B9-4AC8-B617-2CA04D399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4503-3AD9-4F80-9E80-DDFEFC8BB6B0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5516-340B-459A-81CA-6701DA508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3D0017-6054-459D-AE5C-191A18401D8C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 sample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CB6DE-1033-4C2C-8280-139BC16F7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6" r:id="rId3"/>
    <p:sldLayoutId id="2147483673" r:id="rId4"/>
    <p:sldLayoutId id="2147483674" r:id="rId5"/>
    <p:sldLayoutId id="2147483675" r:id="rId6"/>
    <p:sldLayoutId id="214748367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5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772400" cy="1676400"/>
          </a:xfrm>
        </p:spPr>
        <p:txBody>
          <a:bodyPr/>
          <a:lstStyle/>
          <a:p>
            <a:r>
              <a:rPr lang="en-US" sz="4000" dirty="0" smtClean="0"/>
              <a:t>Discussant Slide Template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38100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Susan Godlonton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AGRODEP AIEN III Workshop</a:t>
            </a:r>
          </a:p>
          <a:p>
            <a:pPr algn="ctr"/>
            <a:r>
              <a:rPr lang="en-US" dirty="0" smtClean="0"/>
              <a:t>Dakar, Senegal</a:t>
            </a:r>
          </a:p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June, 2014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Clearly state or restate the research question</a:t>
            </a:r>
          </a:p>
          <a:p>
            <a:endParaRPr lang="en-US" dirty="0"/>
          </a:p>
          <a:p>
            <a:r>
              <a:rPr lang="en-US" dirty="0" smtClean="0"/>
              <a:t>2-3 short points about why the question being asked is important/why we care about the answer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identification strategy (i.e. what is the method being used)</a:t>
            </a:r>
          </a:p>
          <a:p>
            <a:r>
              <a:rPr lang="en-US" dirty="0" smtClean="0"/>
              <a:t>What assumptions are (</a:t>
            </a:r>
            <a:r>
              <a:rPr lang="en-US" dirty="0"/>
              <a:t>implicitly/explicitly</a:t>
            </a:r>
            <a:r>
              <a:rPr lang="en-US" dirty="0" smtClean="0"/>
              <a:t>) being made in this choice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Strategy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author defend the assumptions</a:t>
            </a:r>
          </a:p>
          <a:p>
            <a:r>
              <a:rPr lang="en-US" dirty="0" smtClean="0"/>
              <a:t>Why do or do not the assumptions make sense?</a:t>
            </a:r>
          </a:p>
          <a:p>
            <a:r>
              <a:rPr lang="en-US" dirty="0" smtClean="0"/>
              <a:t>How else could the author test the assumptions?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Strategy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4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robustness </a:t>
            </a:r>
            <a:r>
              <a:rPr lang="en-US" dirty="0" smtClean="0"/>
              <a:t>checks could the author do?</a:t>
            </a:r>
          </a:p>
          <a:p>
            <a:r>
              <a:rPr lang="en-US" dirty="0" smtClean="0"/>
              <a:t>What placebo </a:t>
            </a:r>
            <a:r>
              <a:rPr lang="en-US" dirty="0"/>
              <a:t>tests could the author run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there an alternative, more credible identification strategy to answer the question?</a:t>
            </a:r>
          </a:p>
          <a:p>
            <a:pPr lvl="1"/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Why is it preferable?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Strategy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2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coefficients correctly interpreted?</a:t>
            </a:r>
          </a:p>
          <a:p>
            <a:pPr lvl="1"/>
            <a:r>
              <a:rPr lang="en-US" dirty="0" smtClean="0"/>
              <a:t>If not, how should they be interpreted? Why.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results included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29000" y="6553200"/>
            <a:ext cx="1066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96446"/>
      </p:ext>
    </p:extLst>
  </p:cSld>
  <p:clrMapOvr>
    <a:masterClrMapping/>
  </p:clrMapOvr>
</p:sld>
</file>

<file path=ppt/theme/theme1.xml><?xml version="1.0" encoding="utf-8"?>
<a:theme xmlns:a="http://schemas.openxmlformats.org/drawingml/2006/main" name="Beam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Beamer</Template>
  <TotalTime>22766</TotalTime>
  <Words>146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Beamer</vt:lpstr>
      <vt:lpstr>Discussant Slide Template</vt:lpstr>
      <vt:lpstr>Research Question</vt:lpstr>
      <vt:lpstr>Identification Strategy</vt:lpstr>
      <vt:lpstr>Identification Strategy</vt:lpstr>
      <vt:lpstr>Identification Strategy</vt:lpstr>
      <vt:lpstr>If results included</vt:lpstr>
    </vt:vector>
  </TitlesOfParts>
  <Company>IFPRI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Constrained Provider Choice</dc:title>
  <dc:creator>Godlonton, Susan (IFPRI)</dc:creator>
  <cp:lastModifiedBy>Godlonton, Susan (IFPRI)</cp:lastModifiedBy>
  <cp:revision>92</cp:revision>
  <cp:lastPrinted>2014-05-22T15:09:36Z</cp:lastPrinted>
  <dcterms:created xsi:type="dcterms:W3CDTF">2014-05-06T17:20:54Z</dcterms:created>
  <dcterms:modified xsi:type="dcterms:W3CDTF">2014-06-04T08:17:42Z</dcterms:modified>
</cp:coreProperties>
</file>